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Blinker" panose="020B0604020202020204" charset="0"/>
      <p:regular r:id="rId11"/>
    </p:embeddedFont>
    <p:embeddedFont>
      <p:font typeface="Calibri" panose="020F0502020204030204" pitchFamily="34" charset="0"/>
      <p:regular r:id="rId12"/>
      <p:bold r:id="rId13"/>
      <p:italic r:id="rId14"/>
      <p:boldItalic r:id="rId15"/>
    </p:embeddedFont>
    <p:embeddedFont>
      <p:font typeface="Garet" panose="020B0604020202020204" charset="0"/>
      <p:regular r:id="rId16"/>
    </p:embeddedFont>
    <p:embeddedFont>
      <p:font typeface="Garet Bold" panose="020B0604020202020204" charset="0"/>
      <p:regular r:id="rId17"/>
    </p:embeddedFont>
    <p:embeddedFont>
      <p:font typeface="Glacial Indifference" panose="020B0604020202020204" charset="0"/>
      <p:regular r:id="rId18"/>
    </p:embeddedFont>
    <p:embeddedFont>
      <p:font typeface="Glacial Indifference Bold" panose="020B0604020202020204" charset="0"/>
      <p:regular r:id="rId19"/>
    </p:embeddedFont>
    <p:embeddedFont>
      <p:font typeface="League Spartan" panose="020B0604020202020204" charset="0"/>
      <p:regular r:id="rId20"/>
    </p:embeddedFont>
    <p:embeddedFont>
      <p:font typeface="Mont Bold" panose="020B0604020202020204" charset="0"/>
      <p:regular r:id="rId21"/>
    </p:embeddedFont>
    <p:embeddedFont>
      <p:font typeface="Poppins" panose="00000500000000000000" pitchFamily="2"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94622" autoAdjust="0"/>
  </p:normalViewPr>
  <p:slideViewPr>
    <p:cSldViewPr>
      <p:cViewPr>
        <p:scale>
          <a:sx n="50" d="100"/>
          <a:sy n="50" d="100"/>
        </p:scale>
        <p:origin x="570"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manth Keepudi" userId="e22f301fbbbe9496" providerId="LiveId" clId="{0C2F51AF-6132-47E5-B879-B280B9EB93A0}"/>
    <pc:docChg chg="undo custSel modSld">
      <pc:chgData name="Hemanth Keepudi" userId="e22f301fbbbe9496" providerId="LiveId" clId="{0C2F51AF-6132-47E5-B879-B280B9EB93A0}" dt="2023-10-28T05:37:34.423" v="367" actId="20577"/>
      <pc:docMkLst>
        <pc:docMk/>
      </pc:docMkLst>
      <pc:sldChg chg="modSp mod">
        <pc:chgData name="Hemanth Keepudi" userId="e22f301fbbbe9496" providerId="LiveId" clId="{0C2F51AF-6132-47E5-B879-B280B9EB93A0}" dt="2023-10-28T05:37:34.423" v="367" actId="20577"/>
        <pc:sldMkLst>
          <pc:docMk/>
          <pc:sldMk cId="0" sldId="256"/>
        </pc:sldMkLst>
        <pc:spChg chg="mod">
          <ac:chgData name="Hemanth Keepudi" userId="e22f301fbbbe9496" providerId="LiveId" clId="{0C2F51AF-6132-47E5-B879-B280B9EB93A0}" dt="2023-10-28T05:37:34.423" v="367" actId="20577"/>
          <ac:spMkLst>
            <pc:docMk/>
            <pc:sldMk cId="0" sldId="256"/>
            <ac:spMk id="16" creationId="{00000000-0000-0000-0000-000000000000}"/>
          </ac:spMkLst>
        </pc:spChg>
      </pc:sldChg>
      <pc:sldChg chg="delSp modSp mod">
        <pc:chgData name="Hemanth Keepudi" userId="e22f301fbbbe9496" providerId="LiveId" clId="{0C2F51AF-6132-47E5-B879-B280B9EB93A0}" dt="2023-10-28T05:20:11.564" v="201"/>
        <pc:sldMkLst>
          <pc:docMk/>
          <pc:sldMk cId="0" sldId="257"/>
        </pc:sldMkLst>
        <pc:spChg chg="mod">
          <ac:chgData name="Hemanth Keepudi" userId="e22f301fbbbe9496" providerId="LiveId" clId="{0C2F51AF-6132-47E5-B879-B280B9EB93A0}" dt="2023-10-28T05:05:42.939" v="121" actId="1076"/>
          <ac:spMkLst>
            <pc:docMk/>
            <pc:sldMk cId="0" sldId="257"/>
            <ac:spMk id="2" creationId="{00000000-0000-0000-0000-000000000000}"/>
          </ac:spMkLst>
        </pc:spChg>
        <pc:spChg chg="mod">
          <ac:chgData name="Hemanth Keepudi" userId="e22f301fbbbe9496" providerId="LiveId" clId="{0C2F51AF-6132-47E5-B879-B280B9EB93A0}" dt="2023-10-28T05:18:26.110" v="190"/>
          <ac:spMkLst>
            <pc:docMk/>
            <pc:sldMk cId="0" sldId="257"/>
            <ac:spMk id="5" creationId="{00000000-0000-0000-0000-000000000000}"/>
          </ac:spMkLst>
        </pc:spChg>
        <pc:spChg chg="del mod">
          <ac:chgData name="Hemanth Keepudi" userId="e22f301fbbbe9496" providerId="LiveId" clId="{0C2F51AF-6132-47E5-B879-B280B9EB93A0}" dt="2023-10-28T05:01:33.560" v="18"/>
          <ac:spMkLst>
            <pc:docMk/>
            <pc:sldMk cId="0" sldId="257"/>
            <ac:spMk id="6" creationId="{00000000-0000-0000-0000-000000000000}"/>
          </ac:spMkLst>
        </pc:spChg>
        <pc:spChg chg="mod">
          <ac:chgData name="Hemanth Keepudi" userId="e22f301fbbbe9496" providerId="LiveId" clId="{0C2F51AF-6132-47E5-B879-B280B9EB93A0}" dt="2023-10-28T05:18:20.533" v="189" actId="21"/>
          <ac:spMkLst>
            <pc:docMk/>
            <pc:sldMk cId="0" sldId="257"/>
            <ac:spMk id="7" creationId="{00000000-0000-0000-0000-000000000000}"/>
          </ac:spMkLst>
        </pc:spChg>
        <pc:spChg chg="mod">
          <ac:chgData name="Hemanth Keepudi" userId="e22f301fbbbe9496" providerId="LiveId" clId="{0C2F51AF-6132-47E5-B879-B280B9EB93A0}" dt="2023-10-28T05:20:11.564" v="201"/>
          <ac:spMkLst>
            <pc:docMk/>
            <pc:sldMk cId="0" sldId="257"/>
            <ac:spMk id="8" creationId="{00000000-0000-0000-0000-000000000000}"/>
          </ac:spMkLst>
        </pc:spChg>
      </pc:sldChg>
      <pc:sldChg chg="modSp mod">
        <pc:chgData name="Hemanth Keepudi" userId="e22f301fbbbe9496" providerId="LiveId" clId="{0C2F51AF-6132-47E5-B879-B280B9EB93A0}" dt="2023-10-28T05:04:18.172" v="116" actId="20577"/>
        <pc:sldMkLst>
          <pc:docMk/>
          <pc:sldMk cId="0" sldId="258"/>
        </pc:sldMkLst>
        <pc:spChg chg="mod">
          <ac:chgData name="Hemanth Keepudi" userId="e22f301fbbbe9496" providerId="LiveId" clId="{0C2F51AF-6132-47E5-B879-B280B9EB93A0}" dt="2023-10-28T05:04:18.172" v="116" actId="20577"/>
          <ac:spMkLst>
            <pc:docMk/>
            <pc:sldMk cId="0" sldId="258"/>
            <ac:spMk id="11" creationId="{00000000-0000-0000-0000-000000000000}"/>
          </ac:spMkLst>
        </pc:spChg>
      </pc:sldChg>
      <pc:sldChg chg="modSp mod">
        <pc:chgData name="Hemanth Keepudi" userId="e22f301fbbbe9496" providerId="LiveId" clId="{0C2F51AF-6132-47E5-B879-B280B9EB93A0}" dt="2023-10-28T05:25:21.926" v="219" actId="14100"/>
        <pc:sldMkLst>
          <pc:docMk/>
          <pc:sldMk cId="0" sldId="259"/>
        </pc:sldMkLst>
        <pc:spChg chg="mod">
          <ac:chgData name="Hemanth Keepudi" userId="e22f301fbbbe9496" providerId="LiveId" clId="{0C2F51AF-6132-47E5-B879-B280B9EB93A0}" dt="2023-10-28T05:09:38.321" v="179"/>
          <ac:spMkLst>
            <pc:docMk/>
            <pc:sldMk cId="0" sldId="259"/>
            <ac:spMk id="9" creationId="{00000000-0000-0000-0000-000000000000}"/>
          </ac:spMkLst>
        </pc:spChg>
        <pc:grpChg chg="mod">
          <ac:chgData name="Hemanth Keepudi" userId="e22f301fbbbe9496" providerId="LiveId" clId="{0C2F51AF-6132-47E5-B879-B280B9EB93A0}" dt="2023-10-28T05:25:21.926" v="219" actId="14100"/>
          <ac:grpSpMkLst>
            <pc:docMk/>
            <pc:sldMk cId="0" sldId="259"/>
            <ac:grpSpMk id="6" creationId="{00000000-0000-0000-0000-000000000000}"/>
          </ac:grpSpMkLst>
        </pc:grpChg>
      </pc:sldChg>
      <pc:sldChg chg="modSp mod">
        <pc:chgData name="Hemanth Keepudi" userId="e22f301fbbbe9496" providerId="LiveId" clId="{0C2F51AF-6132-47E5-B879-B280B9EB93A0}" dt="2023-10-28T05:16:34.937" v="186"/>
        <pc:sldMkLst>
          <pc:docMk/>
          <pc:sldMk cId="0" sldId="260"/>
        </pc:sldMkLst>
        <pc:spChg chg="mod">
          <ac:chgData name="Hemanth Keepudi" userId="e22f301fbbbe9496" providerId="LiveId" clId="{0C2F51AF-6132-47E5-B879-B280B9EB93A0}" dt="2023-10-28T05:11:14.968" v="182" actId="20577"/>
          <ac:spMkLst>
            <pc:docMk/>
            <pc:sldMk cId="0" sldId="260"/>
            <ac:spMk id="5" creationId="{00000000-0000-0000-0000-000000000000}"/>
          </ac:spMkLst>
        </pc:spChg>
        <pc:spChg chg="mod">
          <ac:chgData name="Hemanth Keepudi" userId="e22f301fbbbe9496" providerId="LiveId" clId="{0C2F51AF-6132-47E5-B879-B280B9EB93A0}" dt="2023-10-28T05:12:39.412" v="183"/>
          <ac:spMkLst>
            <pc:docMk/>
            <pc:sldMk cId="0" sldId="260"/>
            <ac:spMk id="6" creationId="{00000000-0000-0000-0000-000000000000}"/>
          </ac:spMkLst>
        </pc:spChg>
        <pc:spChg chg="mod">
          <ac:chgData name="Hemanth Keepudi" userId="e22f301fbbbe9496" providerId="LiveId" clId="{0C2F51AF-6132-47E5-B879-B280B9EB93A0}" dt="2023-10-28T05:16:34.937" v="186"/>
          <ac:spMkLst>
            <pc:docMk/>
            <pc:sldMk cId="0" sldId="260"/>
            <ac:spMk id="7" creationId="{00000000-0000-0000-0000-000000000000}"/>
          </ac:spMkLst>
        </pc:spChg>
        <pc:grpChg chg="mod">
          <ac:chgData name="Hemanth Keepudi" userId="e22f301fbbbe9496" providerId="LiveId" clId="{0C2F51AF-6132-47E5-B879-B280B9EB93A0}" dt="2023-10-28T05:13:08.573" v="185" actId="14100"/>
          <ac:grpSpMkLst>
            <pc:docMk/>
            <pc:sldMk cId="0" sldId="260"/>
            <ac:grpSpMk id="3" creationId="{00000000-0000-0000-0000-000000000000}"/>
          </ac:grpSpMkLst>
        </pc:grpChg>
      </pc:sldChg>
      <pc:sldChg chg="modSp mod">
        <pc:chgData name="Hemanth Keepudi" userId="e22f301fbbbe9496" providerId="LiveId" clId="{0C2F51AF-6132-47E5-B879-B280B9EB93A0}" dt="2023-10-28T05:24:39.056" v="218" actId="20577"/>
        <pc:sldMkLst>
          <pc:docMk/>
          <pc:sldMk cId="0" sldId="261"/>
        </pc:sldMkLst>
        <pc:spChg chg="mod">
          <ac:chgData name="Hemanth Keepudi" userId="e22f301fbbbe9496" providerId="LiveId" clId="{0C2F51AF-6132-47E5-B879-B280B9EB93A0}" dt="2023-10-28T05:24:39.056" v="218" actId="20577"/>
          <ac:spMkLst>
            <pc:docMk/>
            <pc:sldMk cId="0" sldId="261"/>
            <ac:spMk id="5" creationId="{00000000-0000-0000-0000-000000000000}"/>
          </ac:spMkLst>
        </pc:spChg>
      </pc:sldChg>
      <pc:sldChg chg="modSp mod">
        <pc:chgData name="Hemanth Keepudi" userId="e22f301fbbbe9496" providerId="LiveId" clId="{0C2F51AF-6132-47E5-B879-B280B9EB93A0}" dt="2023-10-28T05:22:33.055" v="216" actId="20577"/>
        <pc:sldMkLst>
          <pc:docMk/>
          <pc:sldMk cId="0" sldId="262"/>
        </pc:sldMkLst>
        <pc:spChg chg="mod">
          <ac:chgData name="Hemanth Keepudi" userId="e22f301fbbbe9496" providerId="LiveId" clId="{0C2F51AF-6132-47E5-B879-B280B9EB93A0}" dt="2023-10-28T05:22:33.055" v="216" actId="20577"/>
          <ac:spMkLst>
            <pc:docMk/>
            <pc:sldMk cId="0" sldId="262"/>
            <ac:spMk id="10" creationId="{00000000-0000-0000-0000-000000000000}"/>
          </ac:spMkLst>
        </pc:spChg>
      </pc:sldChg>
      <pc:sldChg chg="addSp delSp modSp mod">
        <pc:chgData name="Hemanth Keepudi" userId="e22f301fbbbe9496" providerId="LiveId" clId="{0C2F51AF-6132-47E5-B879-B280B9EB93A0}" dt="2023-10-28T05:36:01.555" v="357" actId="14100"/>
        <pc:sldMkLst>
          <pc:docMk/>
          <pc:sldMk cId="0" sldId="263"/>
        </pc:sldMkLst>
        <pc:spChg chg="mod">
          <ac:chgData name="Hemanth Keepudi" userId="e22f301fbbbe9496" providerId="LiveId" clId="{0C2F51AF-6132-47E5-B879-B280B9EB93A0}" dt="2023-10-28T05:35:45.349" v="338" actId="20577"/>
          <ac:spMkLst>
            <pc:docMk/>
            <pc:sldMk cId="0" sldId="263"/>
            <ac:spMk id="21" creationId="{00000000-0000-0000-0000-000000000000}"/>
          </ac:spMkLst>
        </pc:spChg>
        <pc:spChg chg="mod">
          <ac:chgData name="Hemanth Keepudi" userId="e22f301fbbbe9496" providerId="LiveId" clId="{0C2F51AF-6132-47E5-B879-B280B9EB93A0}" dt="2023-10-28T05:36:01.555" v="357" actId="14100"/>
          <ac:spMkLst>
            <pc:docMk/>
            <pc:sldMk cId="0" sldId="263"/>
            <ac:spMk id="22" creationId="{00000000-0000-0000-0000-000000000000}"/>
          </ac:spMkLst>
        </pc:spChg>
        <pc:spChg chg="mod">
          <ac:chgData name="Hemanth Keepudi" userId="e22f301fbbbe9496" providerId="LiveId" clId="{0C2F51AF-6132-47E5-B879-B280B9EB93A0}" dt="2023-10-28T05:34:45.530" v="320" actId="14100"/>
          <ac:spMkLst>
            <pc:docMk/>
            <pc:sldMk cId="0" sldId="263"/>
            <ac:spMk id="23" creationId="{00000000-0000-0000-0000-000000000000}"/>
          </ac:spMkLst>
        </pc:spChg>
        <pc:spChg chg="mod">
          <ac:chgData name="Hemanth Keepudi" userId="e22f301fbbbe9496" providerId="LiveId" clId="{0C2F51AF-6132-47E5-B879-B280B9EB93A0}" dt="2023-10-28T05:35:03.048" v="323" actId="14100"/>
          <ac:spMkLst>
            <pc:docMk/>
            <pc:sldMk cId="0" sldId="263"/>
            <ac:spMk id="24" creationId="{00000000-0000-0000-0000-000000000000}"/>
          </ac:spMkLst>
        </pc:spChg>
        <pc:spChg chg="mod">
          <ac:chgData name="Hemanth Keepudi" userId="e22f301fbbbe9496" providerId="LiveId" clId="{0C2F51AF-6132-47E5-B879-B280B9EB93A0}" dt="2023-10-28T05:32:20.742" v="287" actId="1076"/>
          <ac:spMkLst>
            <pc:docMk/>
            <pc:sldMk cId="0" sldId="263"/>
            <ac:spMk id="25" creationId="{00000000-0000-0000-0000-000000000000}"/>
          </ac:spMkLst>
        </pc:spChg>
        <pc:spChg chg="del mod">
          <ac:chgData name="Hemanth Keepudi" userId="e22f301fbbbe9496" providerId="LiveId" clId="{0C2F51AF-6132-47E5-B879-B280B9EB93A0}" dt="2023-10-28T05:30:19.575" v="235"/>
          <ac:spMkLst>
            <pc:docMk/>
            <pc:sldMk cId="0" sldId="263"/>
            <ac:spMk id="26" creationId="{00000000-0000-0000-0000-000000000000}"/>
          </ac:spMkLst>
        </pc:spChg>
        <pc:spChg chg="add del mod">
          <ac:chgData name="Hemanth Keepudi" userId="e22f301fbbbe9496" providerId="LiveId" clId="{0C2F51AF-6132-47E5-B879-B280B9EB93A0}" dt="2023-10-28T05:31:18.624" v="280" actId="1076"/>
          <ac:spMkLst>
            <pc:docMk/>
            <pc:sldMk cId="0" sldId="263"/>
            <ac:spMk id="27" creationId="{00000000-0000-0000-0000-000000000000}"/>
          </ac:spMkLst>
        </pc:spChg>
        <pc:spChg chg="del mod">
          <ac:chgData name="Hemanth Keepudi" userId="e22f301fbbbe9496" providerId="LiveId" clId="{0C2F51AF-6132-47E5-B879-B280B9EB93A0}" dt="2023-10-28T05:30:19.577" v="237"/>
          <ac:spMkLst>
            <pc:docMk/>
            <pc:sldMk cId="0" sldId="263"/>
            <ac:spMk id="28" creationId="{00000000-0000-0000-0000-000000000000}"/>
          </ac:spMkLst>
        </pc:spChg>
        <pc:grpChg chg="del">
          <ac:chgData name="Hemanth Keepudi" userId="e22f301fbbbe9496" providerId="LiveId" clId="{0C2F51AF-6132-47E5-B879-B280B9EB93A0}" dt="2023-10-28T05:35:27.754" v="325" actId="478"/>
          <ac:grpSpMkLst>
            <pc:docMk/>
            <pc:sldMk cId="0" sldId="263"/>
            <ac:grpSpMk id="6" creationId="{00000000-0000-0000-0000-000000000000}"/>
          </ac:grpSpMkLst>
        </pc:grpChg>
        <pc:grpChg chg="mod">
          <ac:chgData name="Hemanth Keepudi" userId="e22f301fbbbe9496" providerId="LiveId" clId="{0C2F51AF-6132-47E5-B879-B280B9EB93A0}" dt="2023-10-28T05:34:35.522" v="318" actId="1076"/>
          <ac:grpSpMkLst>
            <pc:docMk/>
            <pc:sldMk cId="0" sldId="263"/>
            <ac:grpSpMk id="8" creationId="{00000000-0000-0000-0000-000000000000}"/>
          </ac:grpSpMkLst>
        </pc:grpChg>
        <pc:grpChg chg="del">
          <ac:chgData name="Hemanth Keepudi" userId="e22f301fbbbe9496" providerId="LiveId" clId="{0C2F51AF-6132-47E5-B879-B280B9EB93A0}" dt="2023-10-28T05:33:54.475" v="313" actId="478"/>
          <ac:grpSpMkLst>
            <pc:docMk/>
            <pc:sldMk cId="0" sldId="263"/>
            <ac:grpSpMk id="10" creationId="{00000000-0000-0000-0000-000000000000}"/>
          </ac:grpSpMkLst>
        </pc:grpChg>
        <pc:grpChg chg="mod">
          <ac:chgData name="Hemanth Keepudi" userId="e22f301fbbbe9496" providerId="LiveId" clId="{0C2F51AF-6132-47E5-B879-B280B9EB93A0}" dt="2023-10-28T05:33:31.765" v="290" actId="1076"/>
          <ac:grpSpMkLst>
            <pc:docMk/>
            <pc:sldMk cId="0" sldId="263"/>
            <ac:grpSpMk id="12" creationId="{00000000-0000-0000-0000-000000000000}"/>
          </ac:grpSpMkLst>
        </pc:grpChg>
        <pc:grpChg chg="del">
          <ac:chgData name="Hemanth Keepudi" userId="e22f301fbbbe9496" providerId="LiveId" clId="{0C2F51AF-6132-47E5-B879-B280B9EB93A0}" dt="2023-10-28T05:29:51.095" v="220" actId="478"/>
          <ac:grpSpMkLst>
            <pc:docMk/>
            <pc:sldMk cId="0" sldId="263"/>
            <ac:grpSpMk id="14" creationId="{00000000-0000-0000-0000-000000000000}"/>
          </ac:grpSpMkLst>
        </pc:grpChg>
        <pc:grpChg chg="del">
          <ac:chgData name="Hemanth Keepudi" userId="e22f301fbbbe9496" providerId="LiveId" clId="{0C2F51AF-6132-47E5-B879-B280B9EB93A0}" dt="2023-10-28T05:30:19.573" v="233" actId="478"/>
          <ac:grpSpMkLst>
            <pc:docMk/>
            <pc:sldMk cId="0" sldId="263"/>
            <ac:grpSpMk id="16" creationId="{00000000-0000-0000-0000-000000000000}"/>
          </ac:grpSpMkLst>
        </pc:grpChg>
        <pc:grpChg chg="del">
          <ac:chgData name="Hemanth Keepudi" userId="e22f301fbbbe9496" providerId="LiveId" clId="{0C2F51AF-6132-47E5-B879-B280B9EB93A0}" dt="2023-10-28T05:29:53.589" v="221" actId="478"/>
          <ac:grpSpMkLst>
            <pc:docMk/>
            <pc:sldMk cId="0" sldId="263"/>
            <ac:grpSpMk id="18" creationId="{00000000-0000-0000-0000-000000000000}"/>
          </ac:grpSpMkLst>
        </pc:grpChg>
        <pc:picChg chg="add mod">
          <ac:chgData name="Hemanth Keepudi" userId="e22f301fbbbe9496" providerId="LiveId" clId="{0C2F51AF-6132-47E5-B879-B280B9EB93A0}" dt="2023-10-28T05:33:37.462" v="292" actId="1076"/>
          <ac:picMkLst>
            <pc:docMk/>
            <pc:sldMk cId="0" sldId="263"/>
            <ac:picMk id="30" creationId="{554AEFEA-F809-4029-4345-6EE40ADE81E8}"/>
          </ac:picMkLst>
        </pc:picChg>
        <pc:picChg chg="add mod">
          <ac:chgData name="Hemanth Keepudi" userId="e22f301fbbbe9496" providerId="LiveId" clId="{0C2F51AF-6132-47E5-B879-B280B9EB93A0}" dt="2023-10-28T05:34:31.878" v="317" actId="1076"/>
          <ac:picMkLst>
            <pc:docMk/>
            <pc:sldMk cId="0" sldId="263"/>
            <ac:picMk id="32" creationId="{E44EB2BD-31E4-7A17-31DD-367EA747EC56}"/>
          </ac:picMkLst>
        </pc:picChg>
        <pc:picChg chg="add mod">
          <ac:chgData name="Hemanth Keepudi" userId="e22f301fbbbe9496" providerId="LiveId" clId="{0C2F51AF-6132-47E5-B879-B280B9EB93A0}" dt="2023-10-28T05:35:30.542" v="326" actId="1076"/>
          <ac:picMkLst>
            <pc:docMk/>
            <pc:sldMk cId="0" sldId="263"/>
            <ac:picMk id="34" creationId="{0A77D645-4B77-3825-E56B-DD074DDBD1D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25.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8379" y="5630466"/>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654061" y="5612606"/>
            <a:ext cx="10532560" cy="551433"/>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Poppins"/>
              </a:rPr>
              <a:t>HACKTOBERFEST 1.0</a:t>
            </a:r>
          </a:p>
        </p:txBody>
      </p:sp>
      <p:sp>
        <p:nvSpPr>
          <p:cNvPr id="16" name="TextBox 16"/>
          <p:cNvSpPr txBox="1"/>
          <p:nvPr/>
        </p:nvSpPr>
        <p:spPr>
          <a:xfrm>
            <a:off x="-713457" y="3645694"/>
            <a:ext cx="13267596" cy="1846659"/>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a:rPr>
              <a:t>TEAM ROCKS</a:t>
            </a:r>
          </a:p>
        </p:txBody>
      </p:sp>
      <p:pic>
        <p:nvPicPr>
          <p:cNvPr id="18" name="Picture 17">
            <a:extLst>
              <a:ext uri="{FF2B5EF4-FFF2-40B4-BE49-F238E27FC236}">
                <a16:creationId xmlns:a16="http://schemas.microsoft.com/office/drawing/2014/main" id="{A1643634-47E7-D849-E905-162802F9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66700"/>
            <a:ext cx="4761905" cy="4761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478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8985519" y="2032951"/>
            <a:ext cx="3945958" cy="4812144"/>
          </a:xfrm>
          <a:custGeom>
            <a:avLst/>
            <a:gdLst/>
            <a:ahLst/>
            <a:cxnLst/>
            <a:rect l="l" t="t" r="r" b="b"/>
            <a:pathLst>
              <a:path w="3945958" h="4812144">
                <a:moveTo>
                  <a:pt x="0" y="0"/>
                </a:moveTo>
                <a:lnTo>
                  <a:pt x="3945958" y="0"/>
                </a:lnTo>
                <a:lnTo>
                  <a:pt x="3945958" y="4812144"/>
                </a:lnTo>
                <a:lnTo>
                  <a:pt x="0" y="481214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3129062"/>
          </a:xfrm>
          <a:prstGeom prst="rect">
            <a:avLst/>
          </a:prstGeom>
        </p:spPr>
        <p:txBody>
          <a:bodyPr lIns="0" tIns="0" rIns="0" bIns="0" rtlCol="0" anchor="t">
            <a:spAutoFit/>
          </a:bodyPr>
          <a:lstStyle/>
          <a:p>
            <a:pPr marL="0" lvl="0" indent="0" algn="l">
              <a:lnSpc>
                <a:spcPts val="7967"/>
              </a:lnSpc>
              <a:spcBef>
                <a:spcPct val="0"/>
              </a:spcBef>
            </a:pPr>
            <a:r>
              <a:rPr lang="en-US" sz="8000" u="none" strike="noStrike" dirty="0">
                <a:solidFill>
                  <a:srgbClr val="F5F5F3"/>
                </a:solidFill>
                <a:latin typeface="Mont Bold"/>
              </a:rPr>
              <a:t>Movie Recommender System</a:t>
            </a:r>
            <a:endParaRPr lang="en-US" sz="7967" u="none" strike="noStrike" dirty="0">
              <a:solidFill>
                <a:srgbClr val="F5F5F3"/>
              </a:solidFill>
              <a:latin typeface="League Spartan"/>
            </a:endParaRPr>
          </a:p>
        </p:txBody>
      </p:sp>
      <p:sp>
        <p:nvSpPr>
          <p:cNvPr id="7" name="TextBox 7"/>
          <p:cNvSpPr txBox="1"/>
          <p:nvPr/>
        </p:nvSpPr>
        <p:spPr>
          <a:xfrm>
            <a:off x="748553" y="3924300"/>
            <a:ext cx="7851170" cy="1903213"/>
          </a:xfrm>
          <a:prstGeom prst="rect">
            <a:avLst/>
          </a:prstGeom>
        </p:spPr>
        <p:txBody>
          <a:bodyPr wrap="square" lIns="0" tIns="0" rIns="0" bIns="0" rtlCol="0" anchor="t">
            <a:spAutoFit/>
          </a:bodyPr>
          <a:lstStyle/>
          <a:p>
            <a:pPr marL="0" lvl="0" indent="0" algn="l">
              <a:lnSpc>
                <a:spcPts val="2954"/>
              </a:lnSpc>
              <a:spcBef>
                <a:spcPct val="0"/>
              </a:spcBef>
            </a:pPr>
            <a:r>
              <a:rPr lang="en-US" sz="2800" u="none" strike="noStrike" dirty="0">
                <a:solidFill>
                  <a:srgbClr val="F5F5F3"/>
                </a:solidFill>
                <a:latin typeface="Mont Bold"/>
              </a:rPr>
              <a:t>.</a:t>
            </a:r>
          </a:p>
          <a:p>
            <a:pPr marL="0" lvl="0" indent="0" algn="l">
              <a:lnSpc>
                <a:spcPts val="2954"/>
              </a:lnSpc>
              <a:spcBef>
                <a:spcPct val="0"/>
              </a:spcBef>
            </a:pPr>
            <a:endParaRPr lang="en-US" sz="1969" dirty="0">
              <a:solidFill>
                <a:srgbClr val="F5F5F3"/>
              </a:solidFill>
              <a:latin typeface="Mont Bold"/>
            </a:endParaRPr>
          </a:p>
          <a:p>
            <a:pPr marL="0" lvl="0" indent="0" algn="l">
              <a:lnSpc>
                <a:spcPts val="2954"/>
              </a:lnSpc>
              <a:spcBef>
                <a:spcPct val="0"/>
              </a:spcBef>
            </a:pPr>
            <a:endParaRPr lang="en-US" sz="1969" u="none" strike="noStrike" dirty="0">
              <a:solidFill>
                <a:srgbClr val="F5F5F3"/>
              </a:solidFill>
              <a:latin typeface="Mont Bold"/>
            </a:endParaRPr>
          </a:p>
          <a:p>
            <a:pPr marL="0" lvl="0" indent="0" algn="l">
              <a:lnSpc>
                <a:spcPts val="2954"/>
              </a:lnSpc>
              <a:spcBef>
                <a:spcPct val="0"/>
              </a:spcBef>
            </a:pPr>
            <a:endParaRPr lang="en-US" sz="1969" dirty="0">
              <a:solidFill>
                <a:srgbClr val="F5F5F3"/>
              </a:solidFill>
              <a:latin typeface="Mont Bold"/>
            </a:endParaRPr>
          </a:p>
          <a:p>
            <a:pPr marL="0" lvl="0" indent="0" algn="l">
              <a:lnSpc>
                <a:spcPts val="2954"/>
              </a:lnSpc>
              <a:spcBef>
                <a:spcPct val="0"/>
              </a:spcBef>
            </a:pPr>
            <a:endParaRPr lang="en-US" sz="1969" u="none" strike="noStrike" dirty="0">
              <a:solidFill>
                <a:srgbClr val="F5F5F3"/>
              </a:solidFill>
              <a:latin typeface="Mont Bold"/>
            </a:endParaRPr>
          </a:p>
        </p:txBody>
      </p:sp>
      <p:sp>
        <p:nvSpPr>
          <p:cNvPr id="8" name="TextBox 8"/>
          <p:cNvSpPr txBox="1"/>
          <p:nvPr/>
        </p:nvSpPr>
        <p:spPr>
          <a:xfrm>
            <a:off x="748553" y="5243312"/>
            <a:ext cx="7851170" cy="4231928"/>
          </a:xfrm>
          <a:prstGeom prst="rect">
            <a:avLst/>
          </a:prstGeom>
        </p:spPr>
        <p:txBody>
          <a:bodyPr wrap="square" lIns="0" tIns="0" rIns="0" bIns="0" rtlCol="0" anchor="t">
            <a:spAutoFit/>
          </a:bodyPr>
          <a:lstStyle/>
          <a:p>
            <a:pPr marL="0" lvl="0" indent="0" algn="l">
              <a:lnSpc>
                <a:spcPts val="2954"/>
              </a:lnSpc>
              <a:spcBef>
                <a:spcPct val="0"/>
              </a:spcBef>
            </a:pPr>
            <a:r>
              <a:rPr lang="en-US" sz="2400" dirty="0">
                <a:solidFill>
                  <a:srgbClr val="F5F5F3"/>
                </a:solidFill>
                <a:latin typeface="Mont Bold"/>
              </a:rPr>
              <a:t>E</a:t>
            </a:r>
            <a:r>
              <a:rPr lang="en-US" sz="2400" u="none" strike="noStrike" dirty="0">
                <a:solidFill>
                  <a:srgbClr val="F5F5F3"/>
                </a:solidFill>
                <a:latin typeface="Mont Bold"/>
              </a:rPr>
              <a:t>nhancing a user's movie watching experience by providing them with the most suitable options.</a:t>
            </a:r>
          </a:p>
          <a:p>
            <a:pPr marL="0" lvl="0" indent="0" algn="l">
              <a:lnSpc>
                <a:spcPts val="2954"/>
              </a:lnSpc>
              <a:spcBef>
                <a:spcPct val="0"/>
              </a:spcBef>
            </a:pPr>
            <a:endParaRPr lang="en-US" sz="2400" dirty="0">
              <a:solidFill>
                <a:srgbClr val="F5F5F3"/>
              </a:solidFill>
              <a:latin typeface="Mont Bold"/>
            </a:endParaRPr>
          </a:p>
          <a:p>
            <a:pPr marL="0" lvl="0" indent="0" algn="l">
              <a:lnSpc>
                <a:spcPts val="2954"/>
              </a:lnSpc>
              <a:spcBef>
                <a:spcPct val="0"/>
              </a:spcBef>
            </a:pPr>
            <a:endParaRPr lang="en-US" sz="2400" u="none" strike="noStrike" dirty="0">
              <a:solidFill>
                <a:srgbClr val="F5F5F3"/>
              </a:solidFill>
              <a:latin typeface="Mont Bold"/>
            </a:endParaRPr>
          </a:p>
          <a:p>
            <a:pPr marL="0" lvl="0" indent="0" algn="l">
              <a:lnSpc>
                <a:spcPts val="2954"/>
              </a:lnSpc>
              <a:spcBef>
                <a:spcPct val="0"/>
              </a:spcBef>
            </a:pPr>
            <a:r>
              <a:rPr lang="en-US" sz="2400" u="none" strike="noStrike" dirty="0">
                <a:solidFill>
                  <a:srgbClr val="F5F5F3"/>
                </a:solidFill>
                <a:latin typeface="Mont Bold"/>
              </a:rPr>
              <a:t>As the online streaming industry expands, the movie recommender system is becoming increasingly important to individual users &amp; production companies alike.</a:t>
            </a:r>
          </a:p>
          <a:p>
            <a:pPr marL="0" lvl="0" indent="0" algn="l">
              <a:lnSpc>
                <a:spcPts val="2954"/>
              </a:lnSpc>
              <a:spcBef>
                <a:spcPct val="0"/>
              </a:spcBef>
            </a:pPr>
            <a:endParaRPr lang="en-US" sz="2400" dirty="0">
              <a:solidFill>
                <a:srgbClr val="F5F5F3"/>
              </a:solidFill>
              <a:latin typeface="Mont Bold"/>
            </a:endParaRPr>
          </a:p>
          <a:p>
            <a:pPr marL="0" lvl="0" indent="0" algn="l">
              <a:lnSpc>
                <a:spcPts val="2954"/>
              </a:lnSpc>
              <a:spcBef>
                <a:spcPct val="0"/>
              </a:spcBef>
            </a:pPr>
            <a:endParaRPr lang="en-US" sz="2400" u="none" strike="noStrike" dirty="0">
              <a:solidFill>
                <a:srgbClr val="F5F5F3"/>
              </a:solidFill>
              <a:latin typeface="Mont Bold"/>
            </a:endParaRPr>
          </a:p>
          <a:p>
            <a:pPr marL="0" lvl="0" indent="0" algn="l">
              <a:lnSpc>
                <a:spcPts val="2954"/>
              </a:lnSpc>
              <a:spcBef>
                <a:spcPct val="0"/>
              </a:spcBef>
            </a:pPr>
            <a:endParaRPr lang="en-US" sz="2400" u="none" strike="noStrike" dirty="0">
              <a:solidFill>
                <a:srgbClr val="F5F5F3"/>
              </a:solidFill>
              <a:latin typeface="Mont Bold"/>
            </a:endParaRPr>
          </a:p>
        </p:txBody>
      </p:sp>
      <p:grpSp>
        <p:nvGrpSpPr>
          <p:cNvPr id="9" name="Group 9"/>
          <p:cNvGrpSpPr>
            <a:grpSpLocks noChangeAspect="1"/>
          </p:cNvGrpSpPr>
          <p:nvPr/>
        </p:nvGrpSpPr>
        <p:grpSpPr>
          <a:xfrm>
            <a:off x="10958498" y="285875"/>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6"/>
              <a:stretch>
                <a:fillRect l="-20377" r="-20377"/>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a:stretch>
            </a:blipFill>
          </p:spPr>
          <p:txBody>
            <a:bodyPr/>
            <a:lstStyle/>
            <a:p>
              <a:endParaRPr lang="en-US"/>
            </a:p>
          </p:txBody>
        </p:sp>
      </p:grpSp>
      <p:sp>
        <p:nvSpPr>
          <p:cNvPr id="12" name="Freeform 12"/>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4328708" y="-3650166"/>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696792" y="1711818"/>
            <a:ext cx="6489085" cy="6827646"/>
            <a:chOff x="0" y="0"/>
            <a:chExt cx="5842000" cy="6146800"/>
          </a:xfrm>
        </p:grpSpPr>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8962" r="-28962"/>
              </a:stretch>
            </a:blipFill>
          </p:spPr>
          <p:txBody>
            <a:bodyPr/>
            <a:lstStyle/>
            <a:p>
              <a:endParaRPr lang="en-US"/>
            </a:p>
          </p:txBody>
        </p:sp>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a:p>
          </p:txBody>
        </p:sp>
      </p:grpSp>
      <p:grpSp>
        <p:nvGrpSpPr>
          <p:cNvPr id="10" name="Group 10"/>
          <p:cNvGrpSpPr/>
          <p:nvPr/>
        </p:nvGrpSpPr>
        <p:grpSpPr>
          <a:xfrm>
            <a:off x="8525286" y="1371847"/>
            <a:ext cx="7626482" cy="4945615"/>
            <a:chOff x="0" y="190500"/>
            <a:chExt cx="10168642" cy="6594155"/>
          </a:xfrm>
        </p:grpSpPr>
        <p:sp>
          <p:nvSpPr>
            <p:cNvPr id="11" name="TextBox 11"/>
            <p:cNvSpPr txBox="1"/>
            <p:nvPr/>
          </p:nvSpPr>
          <p:spPr>
            <a:xfrm>
              <a:off x="0" y="2924366"/>
              <a:ext cx="10168642" cy="3860289"/>
            </a:xfrm>
            <a:prstGeom prst="rect">
              <a:avLst/>
            </a:prstGeom>
          </p:spPr>
          <p:txBody>
            <a:bodyPr lIns="0" tIns="0" rIns="0" bIns="0" rtlCol="0" anchor="t">
              <a:spAutoFit/>
            </a:bodyPr>
            <a:lstStyle/>
            <a:p>
              <a:pPr marL="0" lvl="0" indent="0" algn="l">
                <a:lnSpc>
                  <a:spcPts val="3777"/>
                </a:lnSpc>
                <a:spcBef>
                  <a:spcPct val="0"/>
                </a:spcBef>
              </a:pPr>
              <a:r>
                <a:rPr lang="en-US" sz="2905" u="none" strike="noStrike" dirty="0">
                  <a:solidFill>
                    <a:srgbClr val="FFFFFF"/>
                  </a:solidFill>
                  <a:latin typeface="Glacial Indifference"/>
                </a:rPr>
                <a:t>Our innovative business strategy combines profit-making with social impact to create a sustainable solution for the tech industry.</a:t>
              </a:r>
            </a:p>
            <a:p>
              <a:pPr marL="0" lvl="0" indent="0" algn="l">
                <a:lnSpc>
                  <a:spcPts val="3777"/>
                </a:lnSpc>
                <a:spcBef>
                  <a:spcPct val="0"/>
                </a:spcBef>
              </a:pPr>
              <a:endParaRPr lang="en-US" sz="2905" dirty="0">
                <a:solidFill>
                  <a:srgbClr val="FFFFFF"/>
                </a:solidFill>
                <a:latin typeface="Glacial Indifference"/>
              </a:endParaRPr>
            </a:p>
            <a:p>
              <a:pPr marL="0" lvl="0" indent="0" algn="l">
                <a:lnSpc>
                  <a:spcPts val="3777"/>
                </a:lnSpc>
                <a:spcBef>
                  <a:spcPct val="0"/>
                </a:spcBef>
              </a:pPr>
              <a:r>
                <a:rPr lang="en-US" sz="2905" u="none" strike="noStrike" dirty="0">
                  <a:solidFill>
                    <a:srgbClr val="FFFFFF"/>
                  </a:solidFill>
                  <a:latin typeface="Glacial Indifference"/>
                </a:rPr>
                <a:t>It can save time for movie lover, and there will be no restriction for entertainment  </a:t>
              </a:r>
            </a:p>
          </p:txBody>
        </p:sp>
        <p:sp>
          <p:nvSpPr>
            <p:cNvPr id="12" name="TextBox 12"/>
            <p:cNvSpPr txBox="1"/>
            <p:nvPr/>
          </p:nvSpPr>
          <p:spPr>
            <a:xfrm>
              <a:off x="0" y="190500"/>
              <a:ext cx="10168642" cy="1775821"/>
            </a:xfrm>
            <a:prstGeom prst="rect">
              <a:avLst/>
            </a:prstGeom>
          </p:spPr>
          <p:txBody>
            <a:bodyPr lIns="0" tIns="0" rIns="0" bIns="0" rtlCol="0" anchor="t">
              <a:spAutoFit/>
            </a:bodyPr>
            <a:lstStyle/>
            <a:p>
              <a:pPr marL="0" lvl="0" indent="0" algn="l">
                <a:lnSpc>
                  <a:spcPts val="9685"/>
                </a:lnSpc>
                <a:spcBef>
                  <a:spcPct val="0"/>
                </a:spcBef>
              </a:pPr>
              <a:r>
                <a:rPr lang="en-US" sz="9685" u="none" strike="noStrike">
                  <a:solidFill>
                    <a:srgbClr val="FFFFFF"/>
                  </a:solidFill>
                  <a:latin typeface="League Spartan"/>
                </a:rPr>
                <a:t>Solution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3078916"/>
          </a:xfrm>
          <a:prstGeom prst="rect">
            <a:avLst/>
          </a:prstGeom>
        </p:spPr>
        <p:txBody>
          <a:bodyPr lIns="0" tIns="0" rIns="0" bIns="0" rtlCol="0" anchor="t">
            <a:spAutoFit/>
          </a:bodyPr>
          <a:lstStyle/>
          <a:p>
            <a:pPr marL="0" lvl="0" indent="0" algn="l">
              <a:lnSpc>
                <a:spcPts val="7967"/>
              </a:lnSpc>
              <a:spcBef>
                <a:spcPct val="0"/>
              </a:spcBef>
            </a:pPr>
            <a:r>
              <a:rPr lang="en-US" sz="7967" u="none" strike="noStrike">
                <a:solidFill>
                  <a:srgbClr val="F5F5F3"/>
                </a:solidFill>
                <a:latin typeface="League Spartan"/>
              </a:rPr>
              <a:t>Key Features and Functionality</a:t>
            </a:r>
          </a:p>
        </p:txBody>
      </p:sp>
      <p:grpSp>
        <p:nvGrpSpPr>
          <p:cNvPr id="6" name="Group 6"/>
          <p:cNvGrpSpPr/>
          <p:nvPr/>
        </p:nvGrpSpPr>
        <p:grpSpPr>
          <a:xfrm>
            <a:off x="381000" y="5544261"/>
            <a:ext cx="9485948" cy="4881622"/>
            <a:chOff x="0" y="-66675"/>
            <a:chExt cx="12157861" cy="3988462"/>
          </a:xfrm>
        </p:grpSpPr>
        <p:sp>
          <p:nvSpPr>
            <p:cNvPr id="7" name="TextBox 7"/>
            <p:cNvSpPr txBox="1"/>
            <p:nvPr/>
          </p:nvSpPr>
          <p:spPr>
            <a:xfrm>
              <a:off x="0" y="-66675"/>
              <a:ext cx="12157861" cy="512316"/>
            </a:xfrm>
            <a:prstGeom prst="rect">
              <a:avLst/>
            </a:prstGeom>
          </p:spPr>
          <p:txBody>
            <a:bodyPr lIns="0" tIns="0" rIns="0" bIns="0" rtlCol="0" anchor="t">
              <a:spAutoFit/>
            </a:bodyPr>
            <a:lstStyle/>
            <a:p>
              <a:pPr marL="0" lvl="0" indent="0" algn="l">
                <a:lnSpc>
                  <a:spcPts val="3341"/>
                </a:lnSpc>
                <a:spcBef>
                  <a:spcPct val="0"/>
                </a:spcBef>
              </a:pPr>
              <a:r>
                <a:rPr lang="en-US" sz="2227" u="none" strike="noStrike" dirty="0">
                  <a:solidFill>
                    <a:srgbClr val="F5F5F3"/>
                  </a:solidFill>
                  <a:latin typeface="Glacial Indifference Bold"/>
                </a:rPr>
                <a:t>USER-FRIENDLY INTERFACE WITH INTUITIVE NAVIGATION.</a:t>
              </a:r>
            </a:p>
          </p:txBody>
        </p:sp>
        <p:sp>
          <p:nvSpPr>
            <p:cNvPr id="8" name="TextBox 8"/>
            <p:cNvSpPr txBox="1"/>
            <p:nvPr/>
          </p:nvSpPr>
          <p:spPr>
            <a:xfrm>
              <a:off x="0" y="823466"/>
              <a:ext cx="12157861" cy="512316"/>
            </a:xfrm>
            <a:prstGeom prst="rect">
              <a:avLst/>
            </a:prstGeom>
          </p:spPr>
          <p:txBody>
            <a:bodyPr lIns="0" tIns="0" rIns="0" bIns="0" rtlCol="0" anchor="t">
              <a:spAutoFit/>
            </a:bodyPr>
            <a:lstStyle/>
            <a:p>
              <a:pPr marL="0" lvl="0" indent="0" algn="l">
                <a:lnSpc>
                  <a:spcPts val="3341"/>
                </a:lnSpc>
                <a:spcBef>
                  <a:spcPct val="0"/>
                </a:spcBef>
              </a:pPr>
              <a:r>
                <a:rPr lang="en-US" sz="2227" u="none" strike="noStrike">
                  <a:solidFill>
                    <a:srgbClr val="F5F5F3"/>
                  </a:solidFill>
                  <a:latin typeface="Glacial Indifference Bold"/>
                </a:rPr>
                <a:t>ROBUST SEARCH FUNCTIONALITY TO EASILY FIND DESIRED CONTENT.</a:t>
              </a:r>
            </a:p>
          </p:txBody>
        </p:sp>
        <p:sp>
          <p:nvSpPr>
            <p:cNvPr id="9" name="TextBox 9"/>
            <p:cNvSpPr txBox="1"/>
            <p:nvPr/>
          </p:nvSpPr>
          <p:spPr>
            <a:xfrm>
              <a:off x="0" y="1710583"/>
              <a:ext cx="12157861" cy="2211204"/>
            </a:xfrm>
            <a:prstGeom prst="rect">
              <a:avLst/>
            </a:prstGeom>
          </p:spPr>
          <p:txBody>
            <a:bodyPr lIns="0" tIns="0" rIns="0" bIns="0" rtlCol="0" anchor="t">
              <a:spAutoFit/>
            </a:bodyPr>
            <a:lstStyle/>
            <a:p>
              <a:pPr marL="0" lvl="0" indent="0" algn="l">
                <a:lnSpc>
                  <a:spcPts val="3341"/>
                </a:lnSpc>
                <a:spcBef>
                  <a:spcPct val="0"/>
                </a:spcBef>
              </a:pPr>
              <a:r>
                <a:rPr lang="en-US" sz="2227" u="none" strike="noStrike" dirty="0">
                  <a:solidFill>
                    <a:srgbClr val="F5F5F3"/>
                  </a:solidFill>
                  <a:latin typeface="Glacial Indifference Bold"/>
                </a:rPr>
                <a:t>CUSTOMIZABLE SETTINGS TO TAILOR USER EXPERIENCE.</a:t>
              </a:r>
            </a:p>
            <a:p>
              <a:pPr marL="0" lvl="0" indent="0" algn="l">
                <a:lnSpc>
                  <a:spcPts val="3341"/>
                </a:lnSpc>
                <a:spcBef>
                  <a:spcPct val="0"/>
                </a:spcBef>
              </a:pPr>
              <a:r>
                <a:rPr lang="en-US" sz="2227" dirty="0">
                  <a:solidFill>
                    <a:srgbClr val="F5F5F3"/>
                  </a:solidFill>
                  <a:latin typeface="Glacial Indifference Bold"/>
                </a:rPr>
                <a:t>The primary goal of movie recommendation systems is to filter and predict only those movies that a corresponding user is most likely to want to watch</a:t>
              </a:r>
              <a:endParaRPr lang="en-US" sz="2227" u="none" strike="noStrike" dirty="0">
                <a:solidFill>
                  <a:srgbClr val="F5F5F3"/>
                </a:solidFill>
                <a:latin typeface="Glacial Indifference Bold"/>
              </a:endParaRPr>
            </a:p>
          </p:txBody>
        </p:sp>
      </p:grpSp>
      <p:sp>
        <p:nvSpPr>
          <p:cNvPr id="10" name="Freeform 10"/>
          <p:cNvSpPr/>
          <p:nvPr/>
        </p:nvSpPr>
        <p:spPr>
          <a:xfrm>
            <a:off x="14841110" y="-1815313"/>
            <a:ext cx="4199972" cy="7118597"/>
          </a:xfrm>
          <a:custGeom>
            <a:avLst/>
            <a:gdLst/>
            <a:ahLst/>
            <a:cxnLst/>
            <a:rect l="l" t="t" r="r" b="b"/>
            <a:pathLst>
              <a:path w="4199972" h="7118597">
                <a:moveTo>
                  <a:pt x="0" y="0"/>
                </a:moveTo>
                <a:lnTo>
                  <a:pt x="4199972" y="0"/>
                </a:lnTo>
                <a:lnTo>
                  <a:pt x="4199972" y="7118598"/>
                </a:lnTo>
                <a:lnTo>
                  <a:pt x="0" y="7118598"/>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10958498" y="285875"/>
            <a:ext cx="6300802" cy="8985167"/>
            <a:chOff x="0" y="0"/>
            <a:chExt cx="4292600" cy="6121400"/>
          </a:xfrm>
        </p:grpSpPr>
        <p:sp>
          <p:nvSpPr>
            <p:cNvPr id="12" name="Freeform 12"/>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l="-46104" r="-68336"/>
              </a:stretch>
            </a:blipFill>
          </p:spPr>
          <p:txBody>
            <a:bodyPr/>
            <a:lstStyle/>
            <a:p>
              <a:endParaRPr lang="en-US"/>
            </a:p>
          </p:txBody>
        </p:sp>
        <p:sp>
          <p:nvSpPr>
            <p:cNvPr id="13" name="Freeform 13"/>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txBody>
            <a:bodyPr/>
            <a:lstStyle/>
            <a:p>
              <a:endParaRPr lang="en-US"/>
            </a:p>
          </p:txBody>
        </p:sp>
      </p:grpSp>
      <p:sp>
        <p:nvSpPr>
          <p:cNvPr id="14" name="Freeform 14"/>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grpSp>
        <p:nvGrpSpPr>
          <p:cNvPr id="3" name="Group 3"/>
          <p:cNvGrpSpPr/>
          <p:nvPr/>
        </p:nvGrpSpPr>
        <p:grpSpPr>
          <a:xfrm>
            <a:off x="8488709" y="1104900"/>
            <a:ext cx="8408404" cy="8863255"/>
            <a:chOff x="0" y="142875"/>
            <a:chExt cx="11211206" cy="6962503"/>
          </a:xfrm>
        </p:grpSpPr>
        <p:sp>
          <p:nvSpPr>
            <p:cNvPr id="4" name="TextBox 4"/>
            <p:cNvSpPr txBox="1"/>
            <p:nvPr/>
          </p:nvSpPr>
          <p:spPr>
            <a:xfrm>
              <a:off x="0" y="142875"/>
              <a:ext cx="11211206" cy="1474259"/>
            </a:xfrm>
            <a:prstGeom prst="rect">
              <a:avLst/>
            </a:prstGeom>
          </p:spPr>
          <p:txBody>
            <a:bodyPr lIns="0" tIns="0" rIns="0" bIns="0" rtlCol="0" anchor="t">
              <a:spAutoFit/>
            </a:bodyPr>
            <a:lstStyle/>
            <a:p>
              <a:pPr marL="0" lvl="0" indent="0" algn="l">
                <a:lnSpc>
                  <a:spcPts val="8000"/>
                </a:lnSpc>
                <a:spcBef>
                  <a:spcPct val="0"/>
                </a:spcBef>
              </a:pPr>
              <a:r>
                <a:rPr lang="en-US" sz="8000" u="none" strike="noStrike" dirty="0">
                  <a:solidFill>
                    <a:srgbClr val="F5F5F3"/>
                  </a:solidFill>
                  <a:latin typeface="League Spartan"/>
                </a:rPr>
                <a:t>Social impact</a:t>
              </a:r>
            </a:p>
          </p:txBody>
        </p:sp>
        <p:sp>
          <p:nvSpPr>
            <p:cNvPr id="5" name="TextBox 5"/>
            <p:cNvSpPr txBox="1"/>
            <p:nvPr/>
          </p:nvSpPr>
          <p:spPr>
            <a:xfrm>
              <a:off x="0" y="2218317"/>
              <a:ext cx="11211206" cy="1243931"/>
            </a:xfrm>
            <a:prstGeom prst="rect">
              <a:avLst/>
            </a:prstGeom>
          </p:spPr>
          <p:txBody>
            <a:bodyPr lIns="0" tIns="0" rIns="0" bIns="0" rtlCol="0" anchor="t">
              <a:spAutoFit/>
            </a:bodyPr>
            <a:lstStyle/>
            <a:p>
              <a:pPr marL="0" lvl="0" indent="0" algn="l">
                <a:lnSpc>
                  <a:spcPts val="3750"/>
                </a:lnSpc>
                <a:spcBef>
                  <a:spcPct val="0"/>
                </a:spcBef>
              </a:pPr>
              <a:r>
                <a:rPr lang="en-US" sz="2500" dirty="0">
                  <a:solidFill>
                    <a:srgbClr val="F5F5F3"/>
                  </a:solidFill>
                  <a:latin typeface="Glacial Indifference Bold"/>
                </a:rPr>
                <a:t>R</a:t>
              </a:r>
              <a:r>
                <a:rPr lang="en-US" sz="2500" u="none" strike="noStrike" dirty="0">
                  <a:solidFill>
                    <a:srgbClr val="F5F5F3"/>
                  </a:solidFill>
                  <a:latin typeface="Glacial Indifference Bold"/>
                </a:rPr>
                <a:t>educe transaction costs of finding and selecting items in an online shopping environment</a:t>
              </a:r>
            </a:p>
          </p:txBody>
        </p:sp>
        <p:sp>
          <p:nvSpPr>
            <p:cNvPr id="6" name="TextBox 6"/>
            <p:cNvSpPr txBox="1"/>
            <p:nvPr/>
          </p:nvSpPr>
          <p:spPr>
            <a:xfrm>
              <a:off x="0" y="3403700"/>
              <a:ext cx="11211206" cy="2543431"/>
            </a:xfrm>
            <a:prstGeom prst="rect">
              <a:avLst/>
            </a:prstGeom>
          </p:spPr>
          <p:txBody>
            <a:bodyPr lIns="0" tIns="0" rIns="0" bIns="0" rtlCol="0" anchor="t">
              <a:spAutoFit/>
            </a:bodyPr>
            <a:lstStyle/>
            <a:p>
              <a:pPr marL="0" lvl="0" indent="0" algn="l">
                <a:lnSpc>
                  <a:spcPts val="3750"/>
                </a:lnSpc>
                <a:spcBef>
                  <a:spcPct val="0"/>
                </a:spcBef>
              </a:pPr>
              <a:r>
                <a:rPr lang="en-US" sz="2500" u="none" strike="noStrike" dirty="0">
                  <a:solidFill>
                    <a:srgbClr val="F5F5F3"/>
                  </a:solidFill>
                  <a:latin typeface="Glacial Indifference Bold"/>
                </a:rPr>
                <a:t>You can use different metrics to measure the impact, outcome, or satisfaction of your recommender system, such as click-through rate (CTR), conversion rate, revenue, retention.</a:t>
              </a:r>
            </a:p>
          </p:txBody>
        </p:sp>
        <p:sp>
          <p:nvSpPr>
            <p:cNvPr id="7" name="TextBox 7"/>
            <p:cNvSpPr txBox="1"/>
            <p:nvPr/>
          </p:nvSpPr>
          <p:spPr>
            <a:xfrm>
              <a:off x="0" y="5224083"/>
              <a:ext cx="11211206" cy="1881295"/>
            </a:xfrm>
            <a:prstGeom prst="rect">
              <a:avLst/>
            </a:prstGeom>
          </p:spPr>
          <p:txBody>
            <a:bodyPr lIns="0" tIns="0" rIns="0" bIns="0" rtlCol="0" anchor="t">
              <a:spAutoFit/>
            </a:bodyPr>
            <a:lstStyle/>
            <a:p>
              <a:pPr marL="0" lvl="0" indent="0" algn="l">
                <a:lnSpc>
                  <a:spcPts val="3750"/>
                </a:lnSpc>
                <a:spcBef>
                  <a:spcPct val="0"/>
                </a:spcBef>
              </a:pPr>
              <a:r>
                <a:rPr lang="en-US" sz="2500" u="none" strike="noStrike" dirty="0">
                  <a:solidFill>
                    <a:srgbClr val="F5F5F3"/>
                  </a:solidFill>
                  <a:latin typeface="Glacial Indifference Bold"/>
                </a:rPr>
                <a:t>The neural networks use the training data to predict movie recommendations with high accuracy for the target users. Therefore, the most important part is to get the right movie datasets to create a neural network model for movie recommendation systems.</a:t>
              </a:r>
            </a:p>
          </p:txBody>
        </p:sp>
      </p:grpSp>
      <p:sp>
        <p:nvSpPr>
          <p:cNvPr id="8" name="Freeform 8"/>
          <p:cNvSpPr/>
          <p:nvPr/>
        </p:nvSpPr>
        <p:spPr>
          <a:xfrm rot="248256">
            <a:off x="-1019990" y="2813203"/>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699821" y="273133"/>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4"/>
              <a:stretch>
                <a:fillRect l="-53707" r="-31491"/>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5"/>
              <a:stretch>
                <a:fillRect/>
              </a:stretch>
            </a:blipFill>
          </p:spPr>
          <p:txBody>
            <a:bodyPr/>
            <a:lstStyle/>
            <a:p>
              <a:endParaRPr lang="en-US"/>
            </a:p>
          </p:txBody>
        </p:sp>
      </p:gr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TextBox 4"/>
          <p:cNvSpPr txBox="1"/>
          <p:nvPr/>
        </p:nvSpPr>
        <p:spPr>
          <a:xfrm>
            <a:off x="1517306" y="1932947"/>
            <a:ext cx="5970165" cy="1964236"/>
          </a:xfrm>
          <a:prstGeom prst="rect">
            <a:avLst/>
          </a:prstGeom>
        </p:spPr>
        <p:txBody>
          <a:bodyPr lIns="0" tIns="0" rIns="0" bIns="0" rtlCol="0" anchor="t">
            <a:spAutoFit/>
          </a:bodyPr>
          <a:lstStyle/>
          <a:p>
            <a:pPr marL="0" lvl="0" indent="0" algn="l">
              <a:lnSpc>
                <a:spcPts val="7582"/>
              </a:lnSpc>
              <a:spcBef>
                <a:spcPct val="0"/>
              </a:spcBef>
            </a:pPr>
            <a:r>
              <a:rPr lang="en-US" sz="7582">
                <a:solidFill>
                  <a:srgbClr val="F5F5F3"/>
                </a:solidFill>
                <a:latin typeface="League Spartan"/>
              </a:rPr>
              <a:t>Revenue M</a:t>
            </a:r>
            <a:r>
              <a:rPr lang="en-US" sz="7582" u="none" strike="noStrike">
                <a:solidFill>
                  <a:srgbClr val="F5F5F3"/>
                </a:solidFill>
                <a:latin typeface="League Spartan"/>
              </a:rPr>
              <a:t>odel</a:t>
            </a:r>
          </a:p>
        </p:txBody>
      </p:sp>
      <p:sp>
        <p:nvSpPr>
          <p:cNvPr id="5" name="TextBox 5"/>
          <p:cNvSpPr txBox="1"/>
          <p:nvPr/>
        </p:nvSpPr>
        <p:spPr>
          <a:xfrm>
            <a:off x="1517306" y="5669849"/>
            <a:ext cx="5970165" cy="2669770"/>
          </a:xfrm>
          <a:prstGeom prst="rect">
            <a:avLst/>
          </a:prstGeom>
        </p:spPr>
        <p:txBody>
          <a:bodyPr lIns="0" tIns="0" rIns="0" bIns="0" rtlCol="0" anchor="t">
            <a:spAutoFit/>
          </a:bodyPr>
          <a:lstStyle/>
          <a:p>
            <a:pPr marL="0" lvl="0" indent="0" algn="l">
              <a:lnSpc>
                <a:spcPts val="2957"/>
              </a:lnSpc>
              <a:spcBef>
                <a:spcPct val="0"/>
              </a:spcBef>
            </a:pPr>
            <a:r>
              <a:rPr lang="en-US" sz="2274" u="none" strike="noStrike" dirty="0">
                <a:solidFill>
                  <a:srgbClr val="F5F5F3"/>
                </a:solidFill>
                <a:latin typeface="Glacial Indifference"/>
              </a:rPr>
              <a:t>Usually recommendation engines drive revenue only indirectly. For example, on an e-commerce site, recommendations might drive more sales of products. </a:t>
            </a:r>
          </a:p>
          <a:p>
            <a:pPr marL="0" lvl="0" indent="0" algn="l">
              <a:lnSpc>
                <a:spcPts val="2957"/>
              </a:lnSpc>
              <a:spcBef>
                <a:spcPct val="0"/>
              </a:spcBef>
            </a:pPr>
            <a:r>
              <a:rPr lang="en-US" sz="2274" u="none" strike="noStrike" dirty="0">
                <a:solidFill>
                  <a:srgbClr val="F5F5F3"/>
                </a:solidFill>
                <a:latin typeface="Glacial Indifference"/>
              </a:rPr>
              <a:t>Or on a video content site, recommendations drive more views, which drive more ad views and clicks, which drives revenue.</a:t>
            </a:r>
          </a:p>
        </p:txBody>
      </p:sp>
      <p:sp>
        <p:nvSpPr>
          <p:cNvPr id="6" name="Freeform 6"/>
          <p:cNvSpPr/>
          <p:nvPr/>
        </p:nvSpPr>
        <p:spPr>
          <a:xfrm>
            <a:off x="13231497" y="830322"/>
            <a:ext cx="4199972" cy="7118597"/>
          </a:xfrm>
          <a:custGeom>
            <a:avLst/>
            <a:gdLst/>
            <a:ahLst/>
            <a:cxnLst/>
            <a:rect l="l" t="t" r="r" b="b"/>
            <a:pathLst>
              <a:path w="4199972" h="7118597">
                <a:moveTo>
                  <a:pt x="0" y="0"/>
                </a:moveTo>
                <a:lnTo>
                  <a:pt x="4199973" y="0"/>
                </a:lnTo>
                <a:lnTo>
                  <a:pt x="4199973" y="7118597"/>
                </a:lnTo>
                <a:lnTo>
                  <a:pt x="0" y="7118597"/>
                </a:lnTo>
                <a:lnTo>
                  <a:pt x="0" y="0"/>
                </a:lnTo>
                <a:close/>
              </a:path>
            </a:pathLst>
          </a:custGeom>
          <a:blipFill>
            <a:blip r:embed="rId4"/>
            <a:stretch>
              <a:fillRect/>
            </a:stretch>
          </a:blipFill>
        </p:spPr>
        <p:txBody>
          <a:bodyPr/>
          <a:lstStyle/>
          <a:p>
            <a:endParaRPr lang="en-US"/>
          </a:p>
        </p:txBody>
      </p:sp>
      <p:sp>
        <p:nvSpPr>
          <p:cNvPr id="7" name="Freeform 7"/>
          <p:cNvSpPr/>
          <p:nvPr/>
        </p:nvSpPr>
        <p:spPr>
          <a:xfrm>
            <a:off x="9781231" y="6424232"/>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a:grpSpLocks noChangeAspect="1"/>
          </p:cNvGrpSpPr>
          <p:nvPr/>
        </p:nvGrpSpPr>
        <p:grpSpPr>
          <a:xfrm>
            <a:off x="9595119" y="868389"/>
            <a:ext cx="5970165" cy="6281652"/>
            <a:chOff x="0" y="0"/>
            <a:chExt cx="5842000" cy="6146800"/>
          </a:xfrm>
        </p:grpSpPr>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7"/>
              <a:stretch>
                <a:fillRect l="-26897" r="-31323"/>
              </a:stretch>
            </a:blipFill>
          </p:spPr>
          <p:txBody>
            <a:bodyPr/>
            <a:lstStyle/>
            <a:p>
              <a:endParaRPr lang="en-US"/>
            </a:p>
          </p:txBody>
        </p:sp>
        <p:sp>
          <p:nvSpPr>
            <p:cNvPr id="10" name="Freeform 10"/>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t="-286" b="-286"/>
              </a:stretch>
            </a:blipFill>
          </p:spPr>
          <p:txBody>
            <a:bodyPr/>
            <a:lstStyle/>
            <a:p>
              <a:endParaRPr lang="en-US"/>
            </a:p>
          </p:txBody>
        </p:sp>
      </p:grpSp>
      <p:sp>
        <p:nvSpPr>
          <p:cNvPr id="11" name="Freeform 11"/>
          <p:cNvSpPr/>
          <p:nvPr/>
        </p:nvSpPr>
        <p:spPr>
          <a:xfrm>
            <a:off x="9221137" y="226832"/>
            <a:ext cx="2851363" cy="1283113"/>
          </a:xfrm>
          <a:custGeom>
            <a:avLst/>
            <a:gdLst/>
            <a:ahLst/>
            <a:cxnLst/>
            <a:rect l="l" t="t" r="r" b="b"/>
            <a:pathLst>
              <a:path w="2851363" h="1283113">
                <a:moveTo>
                  <a:pt x="0" y="0"/>
                </a:moveTo>
                <a:lnTo>
                  <a:pt x="2851363" y="0"/>
                </a:lnTo>
                <a:lnTo>
                  <a:pt x="2851363" y="1283113"/>
                </a:lnTo>
                <a:lnTo>
                  <a:pt x="0" y="128311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a:p>
        </p:txBody>
      </p:sp>
      <p:sp>
        <p:nvSpPr>
          <p:cNvPr id="4" name="Freeform 4"/>
          <p:cNvSpPr/>
          <p:nvPr/>
        </p:nvSpPr>
        <p:spPr>
          <a:xfrm rot="107392">
            <a:off x="1646012" y="2840914"/>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a:p>
        </p:txBody>
      </p:sp>
      <p:grpSp>
        <p:nvGrpSpPr>
          <p:cNvPr id="5" name="Group 5"/>
          <p:cNvGrpSpPr>
            <a:grpSpLocks noChangeAspect="1"/>
          </p:cNvGrpSpPr>
          <p:nvPr/>
        </p:nvGrpSpPr>
        <p:grpSpPr>
          <a:xfrm rot="-186881">
            <a:off x="2649267" y="3408390"/>
            <a:ext cx="6002302" cy="4769016"/>
            <a:chOff x="0" y="0"/>
            <a:chExt cx="3901440" cy="3099816"/>
          </a:xfrm>
        </p:grpSpPr>
        <p:sp>
          <p:nvSpPr>
            <p:cNvPr id="6" name="Freeform 6"/>
            <p:cNvSpPr/>
            <p:nvPr/>
          </p:nvSpPr>
          <p:spPr>
            <a:xfrm>
              <a:off x="127000" y="190500"/>
              <a:ext cx="3657600" cy="2413000"/>
            </a:xfrm>
            <a:custGeom>
              <a:avLst/>
              <a:gdLst/>
              <a:ahLst/>
              <a:cxnLst/>
              <a:rect l="l" t="t" r="r" b="b"/>
              <a:pathLst>
                <a:path w="3657600" h="2413000">
                  <a:moveTo>
                    <a:pt x="3657600" y="2413000"/>
                  </a:moveTo>
                  <a:lnTo>
                    <a:pt x="0" y="2413000"/>
                  </a:lnTo>
                  <a:lnTo>
                    <a:pt x="0" y="0"/>
                  </a:lnTo>
                  <a:lnTo>
                    <a:pt x="3657600" y="0"/>
                  </a:lnTo>
                  <a:lnTo>
                    <a:pt x="3657600" y="2413000"/>
                  </a:lnTo>
                  <a:close/>
                </a:path>
              </a:pathLst>
            </a:custGeom>
            <a:blipFill>
              <a:blip r:embed="rId6"/>
              <a:stretch>
                <a:fillRect b="-799"/>
              </a:stretch>
            </a:blipFill>
          </p:spPr>
          <p:txBody>
            <a:bodyPr/>
            <a:lstStyle/>
            <a:p>
              <a:endParaRPr lang="en-US"/>
            </a:p>
          </p:txBody>
        </p:sp>
        <p:sp>
          <p:nvSpPr>
            <p:cNvPr id="7" name="Freeform 7"/>
            <p:cNvSpPr/>
            <p:nvPr/>
          </p:nvSpPr>
          <p:spPr>
            <a:xfrm>
              <a:off x="0" y="0"/>
              <a:ext cx="3901440" cy="3099816"/>
            </a:xfrm>
            <a:custGeom>
              <a:avLst/>
              <a:gdLst/>
              <a:ahLst/>
              <a:cxnLst/>
              <a:rect l="l" t="t" r="r" b="b"/>
              <a:pathLst>
                <a:path w="3901440" h="3099816">
                  <a:moveTo>
                    <a:pt x="3901440" y="3099816"/>
                  </a:moveTo>
                  <a:lnTo>
                    <a:pt x="0" y="3099816"/>
                  </a:lnTo>
                  <a:lnTo>
                    <a:pt x="0" y="0"/>
                  </a:lnTo>
                  <a:lnTo>
                    <a:pt x="3901440" y="0"/>
                  </a:lnTo>
                  <a:lnTo>
                    <a:pt x="3901440" y="3099816"/>
                  </a:lnTo>
                  <a:close/>
                </a:path>
              </a:pathLst>
            </a:custGeom>
            <a:blipFill>
              <a:blip r:embed="rId7"/>
              <a:stretch>
                <a:fillRect t="-29" b="-29"/>
              </a:stretch>
            </a:blipFill>
          </p:spPr>
          <p:txBody>
            <a:bodyPr/>
            <a:lstStyle/>
            <a:p>
              <a:endParaRPr lang="en-US"/>
            </a:p>
          </p:txBody>
        </p:sp>
      </p:gr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43957" y="955522"/>
            <a:ext cx="10677114" cy="1150715"/>
          </a:xfrm>
          <a:prstGeom prst="rect">
            <a:avLst/>
          </a:prstGeom>
        </p:spPr>
        <p:txBody>
          <a:bodyPr lIns="0" tIns="0" rIns="0" bIns="0" rtlCol="0" anchor="t">
            <a:spAutoFit/>
          </a:bodyPr>
          <a:lstStyle/>
          <a:p>
            <a:pPr marL="0" lvl="0" indent="0">
              <a:lnSpc>
                <a:spcPts val="8553"/>
              </a:lnSpc>
              <a:spcBef>
                <a:spcPct val="0"/>
              </a:spcBef>
            </a:pPr>
            <a:r>
              <a:rPr lang="en-US" sz="8553" u="none" strike="noStrike">
                <a:solidFill>
                  <a:srgbClr val="F5F5F3"/>
                </a:solidFill>
                <a:latin typeface="League Spartan"/>
              </a:rPr>
              <a:t>Technologies Used</a:t>
            </a:r>
          </a:p>
        </p:txBody>
      </p:sp>
      <p:sp>
        <p:nvSpPr>
          <p:cNvPr id="10" name="TextBox 10"/>
          <p:cNvSpPr txBox="1"/>
          <p:nvPr/>
        </p:nvSpPr>
        <p:spPr>
          <a:xfrm>
            <a:off x="9933794" y="3929657"/>
            <a:ext cx="7586520" cy="2787592"/>
          </a:xfrm>
          <a:prstGeom prst="rect">
            <a:avLst/>
          </a:prstGeom>
        </p:spPr>
        <p:txBody>
          <a:bodyPr lIns="0" tIns="0" rIns="0" bIns="0" rtlCol="0" anchor="t">
            <a:spAutoFit/>
          </a:bodyPr>
          <a:lstStyle/>
          <a:p>
            <a:pPr marL="0" lvl="0" indent="0" algn="r">
              <a:lnSpc>
                <a:spcPts val="4432"/>
              </a:lnSpc>
              <a:spcBef>
                <a:spcPct val="0"/>
              </a:spcBef>
            </a:pPr>
            <a:r>
              <a:rPr lang="en-US" sz="2954" u="none" strike="noStrike" dirty="0">
                <a:solidFill>
                  <a:srgbClr val="F5F5F3"/>
                </a:solidFill>
                <a:latin typeface="Glacial Indifference Bold"/>
              </a:rPr>
              <a:t>OUR TEAM UTILIZED A VARIETY OF TECHNOLOGIES INCLUDING PROGRAMMING LANGUAGES LIKE </a:t>
            </a:r>
            <a:r>
              <a:rPr lang="en-US" sz="2954" dirty="0">
                <a:solidFill>
                  <a:srgbClr val="F5F5F3"/>
                </a:solidFill>
                <a:latin typeface="Glacial Indifference Bold"/>
              </a:rPr>
              <a:t>HTML</a:t>
            </a:r>
            <a:r>
              <a:rPr lang="en-US" sz="2954" u="none" strike="noStrike" dirty="0">
                <a:solidFill>
                  <a:srgbClr val="F5F5F3"/>
                </a:solidFill>
                <a:latin typeface="Glacial Indifference Bold"/>
              </a:rPr>
              <a:t> AND ML , AS WELL AS TOOLS LIKE GITHUB AND AWS.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1341120" y="-1539346"/>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993632" y="3518298"/>
            <a:ext cx="3535026" cy="4287833"/>
            <a:chOff x="0" y="0"/>
            <a:chExt cx="1157357" cy="1403823"/>
          </a:xfrm>
        </p:grpSpPr>
        <p:sp>
          <p:nvSpPr>
            <p:cNvPr id="5" name="Freeform 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8" name="Group 8"/>
          <p:cNvGrpSpPr/>
          <p:nvPr/>
        </p:nvGrpSpPr>
        <p:grpSpPr>
          <a:xfrm>
            <a:off x="6886974" y="3518298"/>
            <a:ext cx="3535026" cy="4287833"/>
            <a:chOff x="0" y="0"/>
            <a:chExt cx="1157357" cy="1403823"/>
          </a:xfrm>
        </p:grpSpPr>
        <p:sp>
          <p:nvSpPr>
            <p:cNvPr id="9" name="Freeform 9"/>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12" name="Group 12"/>
          <p:cNvGrpSpPr/>
          <p:nvPr/>
        </p:nvGrpSpPr>
        <p:grpSpPr>
          <a:xfrm>
            <a:off x="12908585" y="3366229"/>
            <a:ext cx="4306551" cy="4287833"/>
            <a:chOff x="0" y="0"/>
            <a:chExt cx="1157357" cy="1403823"/>
          </a:xfrm>
        </p:grpSpPr>
        <p:sp>
          <p:nvSpPr>
            <p:cNvPr id="13" name="Freeform 13"/>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sp>
        <p:nvSpPr>
          <p:cNvPr id="20" name="TextBox 20"/>
          <p:cNvSpPr txBox="1"/>
          <p:nvPr/>
        </p:nvSpPr>
        <p:spPr>
          <a:xfrm>
            <a:off x="3319799" y="1171575"/>
            <a:ext cx="11648401" cy="1069975"/>
          </a:xfrm>
          <a:prstGeom prst="rect">
            <a:avLst/>
          </a:prstGeom>
        </p:spPr>
        <p:txBody>
          <a:bodyPr lIns="0" tIns="0" rIns="0" bIns="0" rtlCol="0" anchor="t">
            <a:spAutoFit/>
          </a:bodyPr>
          <a:lstStyle/>
          <a:p>
            <a:pPr marL="0" lvl="0" indent="0" algn="ctr">
              <a:lnSpc>
                <a:spcPts val="8000"/>
              </a:lnSpc>
            </a:pPr>
            <a:r>
              <a:rPr lang="en-US" sz="8000">
                <a:solidFill>
                  <a:srgbClr val="FFBD59"/>
                </a:solidFill>
                <a:latin typeface="League Spartan"/>
              </a:rPr>
              <a:t>The Team</a:t>
            </a:r>
          </a:p>
        </p:txBody>
      </p:sp>
      <p:sp>
        <p:nvSpPr>
          <p:cNvPr id="21" name="TextBox 21"/>
          <p:cNvSpPr txBox="1"/>
          <p:nvPr/>
        </p:nvSpPr>
        <p:spPr>
          <a:xfrm>
            <a:off x="1455779" y="6033175"/>
            <a:ext cx="2687924" cy="894219"/>
          </a:xfrm>
          <a:prstGeom prst="rect">
            <a:avLst/>
          </a:prstGeom>
        </p:spPr>
        <p:txBody>
          <a:bodyPr lIns="0" tIns="0" rIns="0" bIns="0" rtlCol="0" anchor="t">
            <a:spAutoFit/>
          </a:bodyPr>
          <a:lstStyle/>
          <a:p>
            <a:pPr>
              <a:lnSpc>
                <a:spcPts val="3410"/>
              </a:lnSpc>
            </a:pPr>
            <a:r>
              <a:rPr lang="en-US" sz="3410" dirty="0">
                <a:solidFill>
                  <a:srgbClr val="FFBD59"/>
                </a:solidFill>
                <a:latin typeface="Garet Bold"/>
              </a:rPr>
              <a:t>Reddi Sekhar</a:t>
            </a:r>
          </a:p>
        </p:txBody>
      </p:sp>
      <p:sp>
        <p:nvSpPr>
          <p:cNvPr id="22" name="TextBox 22"/>
          <p:cNvSpPr txBox="1"/>
          <p:nvPr/>
        </p:nvSpPr>
        <p:spPr>
          <a:xfrm>
            <a:off x="1455778" y="6981537"/>
            <a:ext cx="2506621" cy="296428"/>
          </a:xfrm>
          <a:prstGeom prst="rect">
            <a:avLst/>
          </a:prstGeom>
        </p:spPr>
        <p:txBody>
          <a:bodyPr wrap="square" lIns="0" tIns="0" rIns="0" bIns="0" rtlCol="0" anchor="t">
            <a:spAutoFit/>
          </a:bodyPr>
          <a:lstStyle/>
          <a:p>
            <a:pPr marL="0" lvl="0" indent="0">
              <a:lnSpc>
                <a:spcPts val="2387"/>
              </a:lnSpc>
            </a:pPr>
            <a:r>
              <a:rPr lang="en-US" sz="1705" spc="341" dirty="0">
                <a:solidFill>
                  <a:srgbClr val="FFFFFF"/>
                </a:solidFill>
                <a:latin typeface="Garet"/>
              </a:rPr>
              <a:t>Team Leader</a:t>
            </a:r>
          </a:p>
        </p:txBody>
      </p:sp>
      <p:sp>
        <p:nvSpPr>
          <p:cNvPr id="23" name="TextBox 23"/>
          <p:cNvSpPr txBox="1"/>
          <p:nvPr/>
        </p:nvSpPr>
        <p:spPr>
          <a:xfrm>
            <a:off x="7059184" y="6033175"/>
            <a:ext cx="2489029" cy="458202"/>
          </a:xfrm>
          <a:prstGeom prst="rect">
            <a:avLst/>
          </a:prstGeom>
        </p:spPr>
        <p:txBody>
          <a:bodyPr wrap="square" lIns="0" tIns="0" rIns="0" bIns="0" rtlCol="0" anchor="t">
            <a:spAutoFit/>
          </a:bodyPr>
          <a:lstStyle/>
          <a:p>
            <a:pPr marL="0" lvl="0" indent="0">
              <a:lnSpc>
                <a:spcPts val="3410"/>
              </a:lnSpc>
            </a:pPr>
            <a:r>
              <a:rPr lang="en-US" sz="3410" dirty="0">
                <a:solidFill>
                  <a:srgbClr val="FFBD59"/>
                </a:solidFill>
                <a:latin typeface="Garet Bold"/>
              </a:rPr>
              <a:t>Hemanth</a:t>
            </a:r>
          </a:p>
        </p:txBody>
      </p:sp>
      <p:sp>
        <p:nvSpPr>
          <p:cNvPr id="24" name="TextBox 24"/>
          <p:cNvSpPr txBox="1"/>
          <p:nvPr/>
        </p:nvSpPr>
        <p:spPr>
          <a:xfrm>
            <a:off x="7391400" y="6642033"/>
            <a:ext cx="2156813" cy="283283"/>
          </a:xfrm>
          <a:prstGeom prst="rect">
            <a:avLst/>
          </a:prstGeom>
        </p:spPr>
        <p:txBody>
          <a:bodyPr wrap="square" lIns="0" tIns="0" rIns="0" bIns="0" rtlCol="0" anchor="t">
            <a:spAutoFit/>
          </a:bodyPr>
          <a:lstStyle/>
          <a:p>
            <a:pPr marL="0" lvl="0" indent="0">
              <a:lnSpc>
                <a:spcPts val="2387"/>
              </a:lnSpc>
            </a:pPr>
            <a:r>
              <a:rPr lang="en-US" sz="1705" spc="341" dirty="0">
                <a:solidFill>
                  <a:srgbClr val="FFFFFF"/>
                </a:solidFill>
                <a:latin typeface="Blinker"/>
              </a:rPr>
              <a:t>Member</a:t>
            </a:r>
          </a:p>
        </p:txBody>
      </p:sp>
      <p:sp>
        <p:nvSpPr>
          <p:cNvPr id="25" name="TextBox 25"/>
          <p:cNvSpPr txBox="1"/>
          <p:nvPr/>
        </p:nvSpPr>
        <p:spPr>
          <a:xfrm>
            <a:off x="13563600" y="5991508"/>
            <a:ext cx="2369696" cy="458202"/>
          </a:xfrm>
          <a:prstGeom prst="rect">
            <a:avLst/>
          </a:prstGeom>
        </p:spPr>
        <p:txBody>
          <a:bodyPr wrap="square" lIns="0" tIns="0" rIns="0" bIns="0" rtlCol="0" anchor="t">
            <a:spAutoFit/>
          </a:bodyPr>
          <a:lstStyle/>
          <a:p>
            <a:pPr marL="0" lvl="0" indent="0">
              <a:lnSpc>
                <a:spcPts val="3410"/>
              </a:lnSpc>
            </a:pPr>
            <a:r>
              <a:rPr lang="en-US" sz="3410" dirty="0">
                <a:solidFill>
                  <a:srgbClr val="FFBD59"/>
                </a:solidFill>
                <a:latin typeface="Garet Bold"/>
              </a:rPr>
              <a:t>J Karthik</a:t>
            </a:r>
          </a:p>
        </p:txBody>
      </p:sp>
      <p:sp>
        <p:nvSpPr>
          <p:cNvPr id="27" name="TextBox 27"/>
          <p:cNvSpPr txBox="1"/>
          <p:nvPr/>
        </p:nvSpPr>
        <p:spPr>
          <a:xfrm>
            <a:off x="13563600" y="6642033"/>
            <a:ext cx="1859198" cy="286916"/>
          </a:xfrm>
          <a:prstGeom prst="rect">
            <a:avLst/>
          </a:prstGeom>
        </p:spPr>
        <p:txBody>
          <a:bodyPr wrap="square" lIns="0" tIns="0" rIns="0" bIns="0" rtlCol="0" anchor="t">
            <a:spAutoFit/>
          </a:bodyPr>
          <a:lstStyle/>
          <a:p>
            <a:pPr marL="0" lvl="0" indent="0">
              <a:lnSpc>
                <a:spcPts val="2387"/>
              </a:lnSpc>
            </a:pPr>
            <a:r>
              <a:rPr lang="en-US" sz="1705" spc="341" dirty="0">
                <a:solidFill>
                  <a:srgbClr val="FFFFFF"/>
                </a:solidFill>
                <a:latin typeface="Blinker"/>
              </a:rPr>
              <a:t>Member</a:t>
            </a:r>
          </a:p>
        </p:txBody>
      </p:sp>
      <p:pic>
        <p:nvPicPr>
          <p:cNvPr id="30" name="Picture 29">
            <a:extLst>
              <a:ext uri="{FF2B5EF4-FFF2-40B4-BE49-F238E27FC236}">
                <a16:creationId xmlns:a16="http://schemas.microsoft.com/office/drawing/2014/main" id="{554AEFEA-F809-4029-4345-6EE40ADE81E8}"/>
              </a:ext>
            </a:extLst>
          </p:cNvPr>
          <p:cNvPicPr>
            <a:picLocks noChangeAspect="1"/>
          </p:cNvPicPr>
          <p:nvPr/>
        </p:nvPicPr>
        <p:blipFill>
          <a:blip r:embed="rId4"/>
          <a:stretch>
            <a:fillRect/>
          </a:stretch>
        </p:blipFill>
        <p:spPr>
          <a:xfrm>
            <a:off x="13930136" y="4075812"/>
            <a:ext cx="1781424" cy="1238423"/>
          </a:xfrm>
          <a:prstGeom prst="rect">
            <a:avLst/>
          </a:prstGeom>
        </p:spPr>
      </p:pic>
      <p:pic>
        <p:nvPicPr>
          <p:cNvPr id="32" name="Picture 31">
            <a:extLst>
              <a:ext uri="{FF2B5EF4-FFF2-40B4-BE49-F238E27FC236}">
                <a16:creationId xmlns:a16="http://schemas.microsoft.com/office/drawing/2014/main" id="{E44EB2BD-31E4-7A17-31DD-367EA747EC56}"/>
              </a:ext>
            </a:extLst>
          </p:cNvPr>
          <p:cNvPicPr>
            <a:picLocks noChangeAspect="1"/>
          </p:cNvPicPr>
          <p:nvPr/>
        </p:nvPicPr>
        <p:blipFill>
          <a:blip r:embed="rId5"/>
          <a:stretch>
            <a:fillRect/>
          </a:stretch>
        </p:blipFill>
        <p:spPr>
          <a:xfrm>
            <a:off x="7555713" y="4075812"/>
            <a:ext cx="1390844" cy="1448002"/>
          </a:xfrm>
          <a:prstGeom prst="rect">
            <a:avLst/>
          </a:prstGeom>
        </p:spPr>
      </p:pic>
      <p:pic>
        <p:nvPicPr>
          <p:cNvPr id="34" name="Picture 33">
            <a:extLst>
              <a:ext uri="{FF2B5EF4-FFF2-40B4-BE49-F238E27FC236}">
                <a16:creationId xmlns:a16="http://schemas.microsoft.com/office/drawing/2014/main" id="{0A77D645-4B77-3825-E56B-DD074DDBD1DE}"/>
              </a:ext>
            </a:extLst>
          </p:cNvPr>
          <p:cNvPicPr>
            <a:picLocks noChangeAspect="1"/>
          </p:cNvPicPr>
          <p:nvPr/>
        </p:nvPicPr>
        <p:blipFill>
          <a:blip r:embed="rId6"/>
          <a:stretch>
            <a:fillRect/>
          </a:stretch>
        </p:blipFill>
        <p:spPr>
          <a:xfrm>
            <a:off x="1923886" y="4167244"/>
            <a:ext cx="1305107" cy="102884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League Sparta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316</Words>
  <Application>Microsoft Office PowerPoint</Application>
  <PresentationFormat>Custom</PresentationFormat>
  <Paragraphs>38</Paragraphs>
  <Slides>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Mont Bold</vt:lpstr>
      <vt:lpstr>Glacial Indifference</vt:lpstr>
      <vt:lpstr>Garet Bold</vt:lpstr>
      <vt:lpstr>Garet</vt:lpstr>
      <vt:lpstr>League Spartan</vt:lpstr>
      <vt:lpstr>Arial</vt:lpstr>
      <vt:lpstr>Calibri</vt:lpstr>
      <vt:lpstr>Glacial Indifference Bold</vt:lpstr>
      <vt:lpstr>Poppins</vt:lpstr>
      <vt:lpstr>Blinker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cp:lastModifiedBy>Hemanth Keepudi</cp:lastModifiedBy>
  <cp:revision>4</cp:revision>
  <dcterms:created xsi:type="dcterms:W3CDTF">2006-08-16T00:00:00Z</dcterms:created>
  <dcterms:modified xsi:type="dcterms:W3CDTF">2023-10-28T05:37:44Z</dcterms:modified>
  <dc:identifier>DAFxrxF-qp8</dc:identifier>
</cp:coreProperties>
</file>